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4"/>
  </p:notesMasterIdLst>
  <p:handoutMasterIdLst>
    <p:handoutMasterId r:id="rId15"/>
  </p:handoutMasterIdLst>
  <p:sldIdLst>
    <p:sldId id="258" r:id="rId9"/>
    <p:sldId id="265" r:id="rId10"/>
    <p:sldId id="264" r:id="rId11"/>
    <p:sldId id="267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54" y="-534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6995" y="1714500"/>
            <a:ext cx="7280089" cy="1714500"/>
          </a:xfrm>
        </p:spPr>
        <p:txBody>
          <a:bodyPr/>
          <a:lstStyle/>
          <a:p>
            <a:r>
              <a:rPr lang="pt-BR" sz="8800" dirty="0"/>
              <a:t>Case – TI SOLUÇÕES INCRÍVEIS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&lt;Restrita&gt;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D10CD7-CFFF-8E71-80A5-643EB5D5CF78}"/>
              </a:ext>
            </a:extLst>
          </p:cNvPr>
          <p:cNvSpPr txBox="1"/>
          <p:nvPr/>
        </p:nvSpPr>
        <p:spPr>
          <a:xfrm>
            <a:off x="4138618" y="519434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buClr>
                <a:srgbClr val="FFCE00"/>
              </a:buClr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Katia Cardoso</a:t>
            </a: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&lt;Restrita&gt;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EE67CC-2C56-E934-510B-586B74C2DB63}"/>
              </a:ext>
            </a:extLst>
          </p:cNvPr>
          <p:cNvSpPr txBox="1"/>
          <p:nvPr/>
        </p:nvSpPr>
        <p:spPr>
          <a:xfrm>
            <a:off x="2105526" y="1967664"/>
            <a:ext cx="6830427" cy="3120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CFBFA0-5FA5-2513-7C5C-FC9C589011B9}"/>
              </a:ext>
            </a:extLst>
          </p:cNvPr>
          <p:cNvSpPr txBox="1">
            <a:spLocks/>
          </p:cNvSpPr>
          <p:nvPr/>
        </p:nvSpPr>
        <p:spPr>
          <a:xfrm>
            <a:off x="520262" y="973555"/>
            <a:ext cx="9066190" cy="49110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Nosso </a:t>
            </a:r>
            <a:r>
              <a:rPr lang="pt-BR" sz="1800" dirty="0" err="1">
                <a:solidFill>
                  <a:schemeClr val="bg1"/>
                </a:solidFill>
                <a:latin typeface="Mulish ExtraBold" pitchFamily="2" charset="0"/>
              </a:rPr>
              <a:t>eCommerce</a:t>
            </a: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 está crescendo e a solução atual não está atendendo mais a alta demanda de acessos e compras que estamos tendo.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Desde o Início do ano os acessos e compras estão crescendo 20% a cada mês.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Atualmente usamos: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 01 servidor para Banco de Dados </a:t>
            </a:r>
            <a:r>
              <a:rPr lang="pt-BR" sz="1800" dirty="0" err="1">
                <a:solidFill>
                  <a:schemeClr val="bg1"/>
                </a:solidFill>
                <a:latin typeface="Mulish ExtraBold" pitchFamily="2" charset="0"/>
              </a:rPr>
              <a:t>Mysql</a:t>
            </a: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 01 servidor para a aplicação utilizando REACT;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01 servidor de web Server e que armazena estáticos como fotos e links.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ORÇAMENTO 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ESCOPO;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ARQUITETURA DA NOVA SOLUÇÃO;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VALORES;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PRAZO DE ENTREGA;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CRONOGRAMA MACRO DE ENTREGAS;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4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&lt;Restrita&gt;</a:t>
            </a:r>
          </a:p>
          <a:p>
            <a:endParaRPr lang="pt-BR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1B7BE2B-0C24-E267-6B9C-4100BFD0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7" y="1150374"/>
            <a:ext cx="7499645" cy="50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8B37BA-48FF-066E-2A0B-D2B138DD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&lt;Restrita&gt;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CFBFA0-5FA5-2513-7C5C-FC9C589011B9}"/>
              </a:ext>
            </a:extLst>
          </p:cNvPr>
          <p:cNvSpPr txBox="1">
            <a:spLocks/>
          </p:cNvSpPr>
          <p:nvPr/>
        </p:nvSpPr>
        <p:spPr>
          <a:xfrm>
            <a:off x="520262" y="973555"/>
            <a:ext cx="9066190" cy="49110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bg1"/>
                </a:solidFill>
                <a:latin typeface="Mulish ExtraBold" pitchFamily="2" charset="0"/>
              </a:rPr>
              <a:t>PRAZO DE ENTREGA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2200" dirty="0">
              <a:solidFill>
                <a:schemeClr val="bg1"/>
              </a:solidFill>
              <a:latin typeface="Mulish ExtraBold" pitchFamily="2" charset="0"/>
            </a:endParaRP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 ExtraBold" pitchFamily="2" charset="0"/>
              </a:rPr>
              <a:t>30 dias úteis para uma equipe de 3 pessoas trabalhando 6 horas por dia</a:t>
            </a:r>
          </a:p>
          <a:p>
            <a:pPr marL="0" indent="0">
              <a:lnSpc>
                <a:spcPct val="100000"/>
              </a:lnSpc>
              <a:buClr>
                <a:srgbClr val="FFCE00"/>
              </a:buClr>
              <a:buNone/>
            </a:pPr>
            <a:endParaRPr lang="pt-BR" sz="2200" dirty="0">
              <a:solidFill>
                <a:schemeClr val="bg1"/>
              </a:solidFill>
              <a:latin typeface="Mulish ExtraBold" pitchFamily="2" charset="0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bg1"/>
                </a:solidFill>
                <a:latin typeface="Mulish ExtraBold" pitchFamily="2" charset="0"/>
              </a:rPr>
              <a:t>CRONOGRAMA MACRO DE ENTREGAS</a:t>
            </a:r>
          </a:p>
          <a:p>
            <a:pPr marL="742950" lvl="1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 ExtraBold" pitchFamily="2" charset="0"/>
            </a:endParaRPr>
          </a:p>
        </p:txBody>
      </p:sp>
      <p:pic>
        <p:nvPicPr>
          <p:cNvPr id="11" name="Imagem 10" descr="Texto, Linha do tempo&#10;&#10;Descrição gerada automaticamente">
            <a:extLst>
              <a:ext uri="{FF2B5EF4-FFF2-40B4-BE49-F238E27FC236}">
                <a16:creationId xmlns:a16="http://schemas.microsoft.com/office/drawing/2014/main" id="{826D829D-0FF6-BD4B-4C2B-6713E2F89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2" y="3163682"/>
            <a:ext cx="92583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24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5</vt:i4>
      </vt:variant>
    </vt:vector>
  </HeadingPairs>
  <TitlesOfParts>
    <vt:vector size="18" baseType="lpstr">
      <vt:lpstr>Arial</vt:lpstr>
      <vt:lpstr>Calibri</vt:lpstr>
      <vt:lpstr>Mulish</vt:lpstr>
      <vt:lpstr>Mulish Black</vt:lpstr>
      <vt:lpstr>Mulish ExtraBold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Katia Cardoso</cp:lastModifiedBy>
  <cp:revision>14</cp:revision>
  <dcterms:created xsi:type="dcterms:W3CDTF">2021-09-03T17:11:19Z</dcterms:created>
  <dcterms:modified xsi:type="dcterms:W3CDTF">2023-10-06T15:06:15Z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